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4" r:id="rId8"/>
    <p:sldId id="263" r:id="rId9"/>
    <p:sldId id="26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32" d="100"/>
          <a:sy n="32" d="100"/>
        </p:scale>
        <p:origin x="66" y="18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8336-7E06-4533-8D7C-9DCBB858F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2A22-4747-4AF9-81EE-ED77E5D9F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7454B-A104-4A5A-85D4-81B74645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8E32-DC72-492A-9D39-D99C0996FC7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FE686-344C-41EA-A7EB-FC3BC646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0D430-8C76-40A9-B0E3-4C1122A6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04F6-72F6-44D2-BD1E-F4AA75F8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3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21E1-65DE-4D7A-85EC-8F6341AE6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B41B7-5E9E-4838-98D5-DD666442F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06261-FCC4-4087-BB9A-24AF24CB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8E32-DC72-492A-9D39-D99C0996FC7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D1BE-D1BE-498A-86EA-6C47E3701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1FA61-140B-42CC-A28A-B77588D9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04F6-72F6-44D2-BD1E-F4AA75F8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39775C-9737-48AF-92D9-F4D8ADC09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20615-46B1-4A24-AA5E-8E649BE69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93CE9-1B5E-4105-A49A-72541C20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8E32-DC72-492A-9D39-D99C0996FC7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6BCF0-8935-49DA-8589-FF05C799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337A6-5C45-4478-83DB-5157B48CC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04F6-72F6-44D2-BD1E-F4AA75F8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6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C6569-A2AA-4BB1-9BD8-6821EA04E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F4883-9337-4308-8BBD-3876DBCD4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7949D-C7C0-4FC8-B43C-4D4EB417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8E32-DC72-492A-9D39-D99C0996FC7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10C5D-5E7E-4D1F-8842-4899151C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CA77F-0934-40AD-8764-AA26EE3F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04F6-72F6-44D2-BD1E-F4AA75F8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1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0DF19-AB8E-4D74-BED0-279882A2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C67A1-4DC5-4DF4-AE04-CC025CCC5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7FF2-A7CA-4DC4-A55B-19BD90D9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8E32-DC72-492A-9D39-D99C0996FC7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9884-DCC1-4248-B5D9-AD4C20BE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6BDF6-6F3F-4A02-90A7-CF6CF98FD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04F6-72F6-44D2-BD1E-F4AA75F8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8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F972B-DBF3-48CB-9937-766B4508A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6FDB9-D107-468F-AEE9-4274FE45C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E91F8-3FF4-433A-92DD-97F4045CA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D72CA-6E7E-42FE-AF63-09167678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8E32-DC72-492A-9D39-D99C0996FC7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7994F-5367-4A6C-AE30-402C97FC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7CFAD-5EF4-4FC2-A870-03629EB8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04F6-72F6-44D2-BD1E-F4AA75F8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B45EF-FAB7-4A6C-8A98-CB016667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1027E-1EEB-491A-A2A0-A1F75B0AC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ECE8B-F98C-4879-A354-C5F162D0F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6714A-7A99-4313-9DE7-B6402C77C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C9C07-8CBC-4AAF-95EE-D4CB72BE6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92858-8946-432F-94D0-F09AD4E0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8E32-DC72-492A-9D39-D99C0996FC7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7419EF-61DA-4257-BCD7-47B0EAEF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A36A3-E46F-4B9F-A880-51069193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04F6-72F6-44D2-BD1E-F4AA75F8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3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6BC5-CB9D-40DC-AF07-DFF8F9BF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F2F60-4272-4EF9-832E-340A4D53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8E32-DC72-492A-9D39-D99C0996FC7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99343-3626-43AB-99AA-E0A90BA8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BEB98-50D2-4C6F-892F-462E87E2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04F6-72F6-44D2-BD1E-F4AA75F8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2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29C6C-4439-4A3D-AA85-754321955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8E32-DC72-492A-9D39-D99C0996FC7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B36B5D-60BF-4BE5-ADD7-72D892ABB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A2F21-E512-4747-8C5F-33DD0A67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04F6-72F6-44D2-BD1E-F4AA75F8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3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B6843-BAF9-4EDA-83F2-83D1E0BF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4A4C5-6279-4789-B566-017B518CC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2B298-2C8B-4A74-BBD3-7D923BC4E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71401-7AEF-4755-BA58-427EA635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8E32-DC72-492A-9D39-D99C0996FC7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E8F6C-C766-4DB3-A062-8650D56F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71945-A22F-48EC-8BED-8E7449CF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04F6-72F6-44D2-BD1E-F4AA75F8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5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89AD-3753-471C-8640-7C671C07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685573-0086-4BB2-B446-9E1C7F32D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5A28E-3D56-496B-A055-57BAF5D5B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5C345-6340-4E52-9C0A-B19E10FA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8E32-DC72-492A-9D39-D99C0996FC7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50C68-E3EB-4F0B-AA5E-5C70821D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70EA5-92D4-46DB-AE0A-5C6E7195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04F6-72F6-44D2-BD1E-F4AA75F8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2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1A05B4-BB0B-4DA7-AD7A-6D1531CA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C061B-6455-4669-925B-5E93F1ED9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02DA7-E81B-4CD9-8C48-5F2DFDBEF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88E32-DC72-492A-9D39-D99C0996FC75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D7306-53AF-4DC1-A4F6-435CFD57D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041A3-64C2-4F04-80BC-991A821CD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B04F6-72F6-44D2-BD1E-F4AA75F8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6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2582-B33F-4864-B109-E46B2BDF3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Beginning ESL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78967-43FC-409E-ACC8-4A43AE37DD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94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2582-B33F-4864-B109-E46B2BDF3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1180" y="895369"/>
            <a:ext cx="4724530" cy="2975876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Beginning ESL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78967-43FC-409E-ACC8-4A43AE37D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180" y="4025070"/>
            <a:ext cx="4724529" cy="1692066"/>
          </a:xfrm>
        </p:spPr>
        <p:txBody>
          <a:bodyPr anchor="t">
            <a:normAutofit/>
          </a:bodyPr>
          <a:lstStyle/>
          <a:p>
            <a:pPr algn="l"/>
            <a:endParaRPr lang="en-US" sz="200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9256333-3134-43A1-9744-91957E3D1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F2582-B33F-4864-B109-E46B2BDF3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7190" y="2721789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080808"/>
                </a:solidFill>
              </a:rPr>
              <a:t>Beginning ESL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78967-43FC-409E-ACC8-4A43AE37D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5860" y="4161701"/>
            <a:ext cx="2700944" cy="659993"/>
          </a:xfrm>
          <a:noFill/>
        </p:spPr>
        <p:txBody>
          <a:bodyPr>
            <a:normAutofit/>
          </a:bodyPr>
          <a:lstStyle/>
          <a:p>
            <a:endParaRPr lang="en-US" sz="1600">
              <a:solidFill>
                <a:srgbClr val="080808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2D998C8-4B05-4075-A4A3-3DED1563B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2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455043-5CFD-4790-A30C-152D3B694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90CBA0-32A4-48C6-8140-9148B3A0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940285-486F-4391-834C-6AEA6BBA3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4B9FF2E-00C4-47D5-8A73-16D63BAE0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CA72D7A-4FAA-4E11-AEDF-6B1F52902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C8EC923-BC09-48E2-9C97-9AB22850D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5D5FAC-3D93-4CFC-A4EC-B3687658F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F81D9B7-BCCD-4B12-B975-0F885E4D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4CF688-5435-4B57-B48B-AF1628D95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8648C95-1EC5-40D8-8D96-3DC3D112A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0134DF-195E-4609-BE91-D38A8334E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0757759-EC34-4221-B044-E44E140C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D397B4-F579-4427-8501-9D3412F87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669F62-C345-4D12-9436-F3E2B3AE6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89D0B0E-94E0-4A18-A5D4-F8999345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2F2582-B33F-4864-B109-E46B2BDF3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9096" y="630936"/>
            <a:ext cx="6341652" cy="2760825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Beginning ESL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78967-43FC-409E-ACC8-4A43AE37D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9096" y="3522428"/>
            <a:ext cx="6341652" cy="2607079"/>
          </a:xfrm>
          <a:noFill/>
        </p:spPr>
        <p:txBody>
          <a:bodyPr anchor="t">
            <a:normAutofit/>
          </a:bodyPr>
          <a:lstStyle/>
          <a:p>
            <a:pPr algn="l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9F982E-B4F0-4CF1-9698-0CA793629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A6FD1C-ABC0-436A-9073-E0EED7D89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FE42E75-3FFE-428A-BBD2-CC87097B5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F8E869C-899B-4BCE-8E7E-07CF2384D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BF071B4-ED93-480C-8E69-73432F0CE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CA65703-32A1-4699-BC19-1CA9884BD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E9E8AB-D5B2-4667-9F11-11CC817E3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0" y="-5962"/>
            <a:ext cx="11970922" cy="68580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38AF1DD3-8D1D-4757-B035-70019593D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47041" y="808145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8184D1F-A6B0-4989-8187-7DA9B69FD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4AAB83-8364-4EEC-B775-EB5BF2297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334B8F-87AB-40F9-B22B-309F79C2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507BCE7-4481-4881-ACD6-7B9E0A53B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610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455043-5CFD-4790-A30C-152D3B694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90CBA0-32A4-48C6-8140-9148B3A0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940285-486F-4391-834C-6AEA6BBA3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4B9FF2E-00C4-47D5-8A73-16D63BAE0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CA72D7A-4FAA-4E11-AEDF-6B1F52902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C8EC923-BC09-48E2-9C97-9AB22850D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5D5FAC-3D93-4CFC-A4EC-B3687658F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F81D9B7-BCCD-4B12-B975-0F885E4D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4CF688-5435-4B57-B48B-AF1628D95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8648C95-1EC5-40D8-8D96-3DC3D112A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0134DF-195E-4609-BE91-D38A8334E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0757759-EC34-4221-B044-E44E140C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D397B4-F579-4427-8501-9D3412F87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669F62-C345-4D12-9436-F3E2B3AE6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89D0B0E-94E0-4A18-A5D4-F8999345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2F2582-B33F-4864-B109-E46B2BDF3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9096" y="630936"/>
            <a:ext cx="6341652" cy="2760825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Beginning ESL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78967-43FC-409E-ACC8-4A43AE37D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9096" y="3522428"/>
            <a:ext cx="6341652" cy="2607079"/>
          </a:xfrm>
          <a:noFill/>
        </p:spPr>
        <p:txBody>
          <a:bodyPr anchor="t">
            <a:normAutofit/>
          </a:bodyPr>
          <a:lstStyle/>
          <a:p>
            <a:pPr algn="l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9F982E-B4F0-4CF1-9698-0CA793629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A6FD1C-ABC0-436A-9073-E0EED7D89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FE42E75-3FFE-428A-BBD2-CC87097B5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F8E869C-899B-4BCE-8E7E-07CF2384D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BF071B4-ED93-480C-8E69-73432F0CE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CA65703-32A1-4699-BC19-1CA9884BD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0431351-0236-4F2F-8399-29D6C2C86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" y="-5962"/>
            <a:ext cx="12192000" cy="68580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38AF1DD3-8D1D-4757-B035-70019593D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47041" y="808145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8184D1F-A6B0-4989-8187-7DA9B69FD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4AAB83-8364-4EEC-B775-EB5BF2297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334B8F-87AB-40F9-B22B-309F79C2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507BCE7-4481-4881-ACD6-7B9E0A53B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789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2582-B33F-4864-B109-E46B2BDF3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Beginning ESL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78967-43FC-409E-ACC8-4A43AE37DD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23F7BB8-28A4-47C4-A13F-8684E5704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9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2582-B33F-4864-B109-E46B2BDF3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7190" y="2721789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080808"/>
                </a:solidFill>
              </a:rPr>
              <a:t>Beginning ESL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78967-43FC-409E-ACC8-4A43AE37D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5860" y="4161701"/>
            <a:ext cx="2700944" cy="659993"/>
          </a:xfrm>
          <a:noFill/>
        </p:spPr>
        <p:txBody>
          <a:bodyPr>
            <a:normAutofit/>
          </a:bodyPr>
          <a:lstStyle/>
          <a:p>
            <a:endParaRPr lang="en-US" sz="1600">
              <a:solidFill>
                <a:srgbClr val="080808"/>
              </a:solidFill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ABD6E09-5531-4CB0-83A5-CF60BD365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6"/>
            <a:ext cx="12192000" cy="68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2582-B33F-4864-B109-E46B2BDF3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Beginning ESL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78967-43FC-409E-ACC8-4A43AE37DD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C5EBEB2-4C9B-4A4E-9251-710C13034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3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2582-B33F-4864-B109-E46B2BDF3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6" y="6214530"/>
            <a:ext cx="4284418" cy="321736"/>
          </a:xfrm>
        </p:spPr>
        <p:txBody>
          <a:bodyPr anchor="b">
            <a:normAutofit/>
          </a:bodyPr>
          <a:lstStyle/>
          <a:p>
            <a:pPr algn="l"/>
            <a:r>
              <a:rPr lang="en-US" sz="1500">
                <a:solidFill>
                  <a:schemeClr val="bg1"/>
                </a:solidFill>
              </a:rPr>
              <a:t>Beginning ESL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78967-43FC-409E-ACC8-4A43AE37D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465" y="6214525"/>
            <a:ext cx="4305856" cy="321733"/>
          </a:xfrm>
        </p:spPr>
        <p:txBody>
          <a:bodyPr anchor="b">
            <a:normAutofit lnSpcReduction="10000"/>
          </a:bodyPr>
          <a:lstStyle/>
          <a:p>
            <a:pPr algn="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11539D-3E31-40A6-A7F1-49C2EBDED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0"/>
            <a:ext cx="1185671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95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F2582-B33F-4864-B109-E46B2BDF3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6" y="6214530"/>
            <a:ext cx="4284418" cy="321736"/>
          </a:xfrm>
        </p:spPr>
        <p:txBody>
          <a:bodyPr anchor="b">
            <a:normAutofit/>
          </a:bodyPr>
          <a:lstStyle/>
          <a:p>
            <a:pPr algn="l"/>
            <a:r>
              <a:rPr lang="en-US" sz="1500">
                <a:solidFill>
                  <a:schemeClr val="bg1"/>
                </a:solidFill>
              </a:rPr>
              <a:t>Beginning ESL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78967-43FC-409E-ACC8-4A43AE37D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465" y="6214525"/>
            <a:ext cx="4305856" cy="321733"/>
          </a:xfrm>
        </p:spPr>
        <p:txBody>
          <a:bodyPr anchor="b">
            <a:normAutofit lnSpcReduction="10000"/>
          </a:bodyPr>
          <a:lstStyle/>
          <a:p>
            <a:pPr algn="r"/>
            <a:endParaRPr lang="en-US" sz="180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0D02A79-4D35-40B1-B414-8DA162C73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" y="0"/>
            <a:ext cx="12191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39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Beginning ESL</vt:lpstr>
      <vt:lpstr>Beginning ESL</vt:lpstr>
      <vt:lpstr>Beginning ESL</vt:lpstr>
      <vt:lpstr>Beginning ESL</vt:lpstr>
      <vt:lpstr>Beginning ESL</vt:lpstr>
      <vt:lpstr>Beginning ESL</vt:lpstr>
      <vt:lpstr>Beginning ESL</vt:lpstr>
      <vt:lpstr>Beginning ESL</vt:lpstr>
      <vt:lpstr>Beginning ESL</vt:lpstr>
      <vt:lpstr>Beginning ESL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ESL</dc:title>
  <dc:creator>Christopher Chui</dc:creator>
  <cp:lastModifiedBy>Christopher Chui</cp:lastModifiedBy>
  <cp:revision>5</cp:revision>
  <dcterms:created xsi:type="dcterms:W3CDTF">2021-11-27T19:50:02Z</dcterms:created>
  <dcterms:modified xsi:type="dcterms:W3CDTF">2021-11-27T20:19:37Z</dcterms:modified>
</cp:coreProperties>
</file>